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5" r:id="rId6"/>
    <p:sldId id="261" r:id="rId7"/>
    <p:sldId id="260" r:id="rId8"/>
    <p:sldId id="263" r:id="rId9"/>
    <p:sldId id="262" r:id="rId10"/>
    <p:sldId id="266" r:id="rId11"/>
    <p:sldId id="265" r:id="rId12"/>
    <p:sldId id="267" r:id="rId13"/>
    <p:sldId id="268" r:id="rId14"/>
    <p:sldId id="269" r:id="rId15"/>
    <p:sldId id="276" r:id="rId16"/>
    <p:sldId id="270" r:id="rId17"/>
    <p:sldId id="271" r:id="rId18"/>
    <p:sldId id="277" r:id="rId19"/>
    <p:sldId id="272" r:id="rId20"/>
    <p:sldId id="278" r:id="rId21"/>
    <p:sldId id="279" r:id="rId22"/>
    <p:sldId id="273" r:id="rId23"/>
    <p:sldId id="274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37FF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7"/>
  </p:normalViewPr>
  <p:slideViewPr>
    <p:cSldViewPr snapToGrid="0" snapToObjects="1" showGuides="1">
      <p:cViewPr varScale="1">
        <p:scale>
          <a:sx n="113" d="100"/>
          <a:sy n="113" d="100"/>
        </p:scale>
        <p:origin x="184" y="26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02D949D-5395-9748-ABEB-2BD82E3277B4}"/>
              </a:ext>
            </a:extLst>
          </p:cNvPr>
          <p:cNvGrpSpPr/>
          <p:nvPr/>
        </p:nvGrpSpPr>
        <p:grpSpPr>
          <a:xfrm>
            <a:off x="798871" y="934247"/>
            <a:ext cx="10972800" cy="5486400"/>
            <a:chOff x="798871" y="934247"/>
            <a:chExt cx="10972800" cy="5486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DE7286DA-3ED9-4648-8904-6C17D149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71" y="3677447"/>
              <a:ext cx="10972800" cy="27432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74486DF-6AE0-6841-A72E-4E19F44B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71" y="934247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C7FA871-671E-7C4B-984B-933C5BE4F5D3}"/>
              </a:ext>
            </a:extLst>
          </p:cNvPr>
          <p:cNvGrpSpPr/>
          <p:nvPr/>
        </p:nvGrpSpPr>
        <p:grpSpPr>
          <a:xfrm>
            <a:off x="406400" y="1030111"/>
            <a:ext cx="10972800" cy="5486400"/>
            <a:chOff x="406400" y="1030111"/>
            <a:chExt cx="10972800" cy="54864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2CCBE66-8F59-FE44-BF32-C5F9E638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1030111"/>
              <a:ext cx="10972800" cy="27432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C684E67-B0C9-3348-A975-C8F99E50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00" y="3773311"/>
              <a:ext cx="10972800" cy="2743200"/>
            </a:xfrm>
            <a:prstGeom prst="rect">
              <a:avLst/>
            </a:prstGeom>
          </p:spPr>
        </p:pic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42216F71-4CC7-E941-B48B-815EC8B498F2}"/>
                </a:ext>
              </a:extLst>
            </p:cNvPr>
            <p:cNvSpPr/>
            <p:nvPr/>
          </p:nvSpPr>
          <p:spPr>
            <a:xfrm>
              <a:off x="2606208" y="5225172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1AB99DF2-4983-4243-B87F-D7FFB4A6246D}"/>
                </a:ext>
              </a:extLst>
            </p:cNvPr>
            <p:cNvSpPr/>
            <p:nvPr/>
          </p:nvSpPr>
          <p:spPr>
            <a:xfrm>
              <a:off x="6242787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D58F213-71B7-AD44-A096-E6914C285E70}"/>
                </a:ext>
              </a:extLst>
            </p:cNvPr>
            <p:cNvSpPr/>
            <p:nvPr/>
          </p:nvSpPr>
          <p:spPr>
            <a:xfrm>
              <a:off x="9246931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33832997-7B97-D445-878B-F9C4E1B58544}"/>
                </a:ext>
              </a:extLst>
            </p:cNvPr>
            <p:cNvSpPr/>
            <p:nvPr/>
          </p:nvSpPr>
          <p:spPr>
            <a:xfrm>
              <a:off x="2563933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0D7E6F90-AC80-DE4B-8B15-E3B51201BD29}"/>
                </a:ext>
              </a:extLst>
            </p:cNvPr>
            <p:cNvSpPr/>
            <p:nvPr/>
          </p:nvSpPr>
          <p:spPr>
            <a:xfrm>
              <a:off x="5892800" y="244466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A5EE2C8E-0908-7648-9FB5-CB4F946D1A0E}"/>
                </a:ext>
              </a:extLst>
            </p:cNvPr>
            <p:cNvSpPr/>
            <p:nvPr/>
          </p:nvSpPr>
          <p:spPr>
            <a:xfrm>
              <a:off x="9417662" y="5225171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128791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233700" y="2967335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座椅子の評価実験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112893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38C02DD-5B7B-3445-91F8-A9F07A5C9705}"/>
              </a:ext>
            </a:extLst>
          </p:cNvPr>
          <p:cNvGrpSpPr/>
          <p:nvPr/>
        </p:nvGrpSpPr>
        <p:grpSpPr>
          <a:xfrm>
            <a:off x="609600" y="757238"/>
            <a:ext cx="10972800" cy="5486400"/>
            <a:chOff x="609600" y="757238"/>
            <a:chExt cx="10972800" cy="548640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FAB05C8-6FF7-BE4E-91F8-8B5ECF78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57238"/>
              <a:ext cx="10972800" cy="27432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000CCBD-CF59-AC4E-9154-8B8AC580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500438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24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6007B30-D8F4-3844-BF75-4A346556ECC3}"/>
              </a:ext>
            </a:extLst>
          </p:cNvPr>
          <p:cNvGrpSpPr/>
          <p:nvPr/>
        </p:nvGrpSpPr>
        <p:grpSpPr>
          <a:xfrm>
            <a:off x="609600" y="-1028700"/>
            <a:ext cx="10972800" cy="8229600"/>
            <a:chOff x="609600" y="-1028700"/>
            <a:chExt cx="10972800" cy="8229600"/>
          </a:xfrm>
        </p:grpSpPr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57C1F537-E0E8-7B44-A9E6-1DCAC51ABCD0}"/>
                </a:ext>
              </a:extLst>
            </p:cNvPr>
            <p:cNvGrpSpPr/>
            <p:nvPr/>
          </p:nvGrpSpPr>
          <p:grpSpPr>
            <a:xfrm>
              <a:off x="609600" y="-1028700"/>
              <a:ext cx="10972800" cy="8229600"/>
              <a:chOff x="609600" y="-1028700"/>
              <a:chExt cx="10972800" cy="8229600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D0171676-24FD-164F-BBA5-DE33E36CA0B8}"/>
                  </a:ext>
                </a:extLst>
              </p:cNvPr>
              <p:cNvGrpSpPr/>
              <p:nvPr/>
            </p:nvGrpSpPr>
            <p:grpSpPr>
              <a:xfrm>
                <a:off x="609600" y="-1028700"/>
                <a:ext cx="10972800" cy="8229600"/>
                <a:chOff x="609600" y="-1028700"/>
                <a:chExt cx="10972800" cy="8229600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84ED7D65-6453-C54A-A82B-CB35F16C0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10287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7" name="図 6">
                  <a:extLst>
                    <a:ext uri="{FF2B5EF4-FFF2-40B4-BE49-F238E27FC236}">
                      <a16:creationId xmlns:a16="http://schemas.microsoft.com/office/drawing/2014/main" id="{89C180B0-D199-624E-9514-89917750E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714500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9" name="図 8">
                  <a:extLst>
                    <a:ext uri="{FF2B5EF4-FFF2-40B4-BE49-F238E27FC236}">
                      <a16:creationId xmlns:a16="http://schemas.microsoft.com/office/drawing/2014/main" id="{01CBC07D-ACA0-9547-8BCE-550A1EC6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457700"/>
                  <a:ext cx="10972800" cy="27432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2CCB0E77-B540-074D-9CF0-6FE11DC39275}"/>
                  </a:ext>
                </a:extLst>
              </p:cNvPr>
              <p:cNvGrpSpPr/>
              <p:nvPr/>
            </p:nvGrpSpPr>
            <p:grpSpPr>
              <a:xfrm>
                <a:off x="1696213" y="-637712"/>
                <a:ext cx="9230040" cy="7214400"/>
                <a:chOff x="1696213" y="-637712"/>
                <a:chExt cx="9230040" cy="7214400"/>
              </a:xfrm>
            </p:grpSpPr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9D99B461-88D8-B744-A807-3C90DEEBC77F}"/>
                    </a:ext>
                  </a:extLst>
                </p:cNvPr>
                <p:cNvGrpSpPr/>
                <p:nvPr/>
              </p:nvGrpSpPr>
              <p:grpSpPr>
                <a:xfrm>
                  <a:off x="1698653" y="-637712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91071E53-27C2-B742-856D-CB02CBC3C4C6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2449CC82-6CD8-DF4B-8F5D-2A6500B5FB02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正方形/長方形 45">
                    <a:extLst>
                      <a:ext uri="{FF2B5EF4-FFF2-40B4-BE49-F238E27FC236}">
                        <a16:creationId xmlns:a16="http://schemas.microsoft.com/office/drawing/2014/main" id="{48656F12-3896-0E4C-9FA4-7FA837B2943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1E51FC48-4FC4-E043-8761-E168F870BB0C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31330EED-A8DB-614A-8844-B5D04F36AB1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5F002A96-E4A8-0340-A052-7B192F46643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3B7B7865-1440-234C-A843-E23D5E7AC9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正方形/長方形 51">
                    <a:extLst>
                      <a:ext uri="{FF2B5EF4-FFF2-40B4-BE49-F238E27FC236}">
                        <a16:creationId xmlns:a16="http://schemas.microsoft.com/office/drawing/2014/main" id="{C21B5550-1DBD-2040-85BE-51F57E5F3035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D9E9A906-43A8-C44A-8812-6B9649B30B6B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4" name="正方形/長方形 53">
                    <a:extLst>
                      <a:ext uri="{FF2B5EF4-FFF2-40B4-BE49-F238E27FC236}">
                        <a16:creationId xmlns:a16="http://schemas.microsoft.com/office/drawing/2014/main" id="{007470A6-9EC0-8744-A316-3187CB4FF8E4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A19A6115-85C0-944D-985E-AF67677CF9E1}"/>
                    </a:ext>
                  </a:extLst>
                </p:cNvPr>
                <p:cNvGrpSpPr/>
                <p:nvPr/>
              </p:nvGrpSpPr>
              <p:grpSpPr>
                <a:xfrm>
                  <a:off x="1698653" y="21042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0D628939-35B6-814B-86BA-6EF8A94D8825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8" name="正方形/長方形 57">
                    <a:extLst>
                      <a:ext uri="{FF2B5EF4-FFF2-40B4-BE49-F238E27FC236}">
                        <a16:creationId xmlns:a16="http://schemas.microsoft.com/office/drawing/2014/main" id="{EA6266E6-89C4-6A4A-8BD2-4D4FB331B5A8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9" name="正方形/長方形 58">
                    <a:extLst>
                      <a:ext uri="{FF2B5EF4-FFF2-40B4-BE49-F238E27FC236}">
                        <a16:creationId xmlns:a16="http://schemas.microsoft.com/office/drawing/2014/main" id="{24491970-DA2B-DA4C-AD2F-43E3F95F014B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0" name="正方形/長方形 59">
                    <a:extLst>
                      <a:ext uri="{FF2B5EF4-FFF2-40B4-BE49-F238E27FC236}">
                        <a16:creationId xmlns:a16="http://schemas.microsoft.com/office/drawing/2014/main" id="{DD924059-C82C-DC43-A13D-65FB08E75DE7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正方形/長方形 60">
                    <a:extLst>
                      <a:ext uri="{FF2B5EF4-FFF2-40B4-BE49-F238E27FC236}">
                        <a16:creationId xmlns:a16="http://schemas.microsoft.com/office/drawing/2014/main" id="{BD77B8CA-68A8-684D-A637-0190E603FBD1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2" name="正方形/長方形 61">
                    <a:extLst>
                      <a:ext uri="{FF2B5EF4-FFF2-40B4-BE49-F238E27FC236}">
                        <a16:creationId xmlns:a16="http://schemas.microsoft.com/office/drawing/2014/main" id="{4FA10ABC-F8DD-0149-B079-23AD5A52698A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3" name="正方形/長方形 62">
                    <a:extLst>
                      <a:ext uri="{FF2B5EF4-FFF2-40B4-BE49-F238E27FC236}">
                        <a16:creationId xmlns:a16="http://schemas.microsoft.com/office/drawing/2014/main" id="{0CFA6AA6-A175-5A4A-A813-16663CAC854C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4" name="正方形/長方形 63">
                    <a:extLst>
                      <a:ext uri="{FF2B5EF4-FFF2-40B4-BE49-F238E27FC236}">
                        <a16:creationId xmlns:a16="http://schemas.microsoft.com/office/drawing/2014/main" id="{E219DE1E-3184-6A40-8A07-7D44E3F884EC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5" name="正方形/長方形 64">
                    <a:extLst>
                      <a:ext uri="{FF2B5EF4-FFF2-40B4-BE49-F238E27FC236}">
                        <a16:creationId xmlns:a16="http://schemas.microsoft.com/office/drawing/2014/main" id="{4F161D35-EC0A-834F-A396-324073B2D13C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6" name="正方形/長方形 65">
                    <a:extLst>
                      <a:ext uri="{FF2B5EF4-FFF2-40B4-BE49-F238E27FC236}">
                        <a16:creationId xmlns:a16="http://schemas.microsoft.com/office/drawing/2014/main" id="{510E9801-48F5-0149-BFC7-2BFCC8BB6FFA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7" name="グループ化 66">
                  <a:extLst>
                    <a:ext uri="{FF2B5EF4-FFF2-40B4-BE49-F238E27FC236}">
                      <a16:creationId xmlns:a16="http://schemas.microsoft.com/office/drawing/2014/main" id="{A0F184EE-11F1-8945-9C2B-8826ABB1AE26}"/>
                    </a:ext>
                  </a:extLst>
                </p:cNvPr>
                <p:cNvGrpSpPr/>
                <p:nvPr/>
              </p:nvGrpSpPr>
              <p:grpSpPr>
                <a:xfrm>
                  <a:off x="1696213" y="4847418"/>
                  <a:ext cx="9227600" cy="1729270"/>
                  <a:chOff x="1698653" y="-637712"/>
                  <a:chExt cx="9227600" cy="1729270"/>
                </a:xfrm>
              </p:grpSpPr>
              <p:sp>
                <p:nvSpPr>
                  <p:cNvPr id="68" name="正方形/長方形 67">
                    <a:extLst>
                      <a:ext uri="{FF2B5EF4-FFF2-40B4-BE49-F238E27FC236}">
                        <a16:creationId xmlns:a16="http://schemas.microsoft.com/office/drawing/2014/main" id="{8B9FB739-E22D-4D41-8E0A-50A9E51E17F0}"/>
                      </a:ext>
                    </a:extLst>
                  </p:cNvPr>
                  <p:cNvSpPr/>
                  <p:nvPr/>
                </p:nvSpPr>
                <p:spPr>
                  <a:xfrm>
                    <a:off x="1698653" y="-636442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正方形/長方形 68">
                    <a:extLst>
                      <a:ext uri="{FF2B5EF4-FFF2-40B4-BE49-F238E27FC236}">
                        <a16:creationId xmlns:a16="http://schemas.microsoft.com/office/drawing/2014/main" id="{2C50CC83-D738-9E46-AFA6-5A797528D80C}"/>
                      </a:ext>
                    </a:extLst>
                  </p:cNvPr>
                  <p:cNvSpPr/>
                  <p:nvPr/>
                </p:nvSpPr>
                <p:spPr>
                  <a:xfrm>
                    <a:off x="354417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正方形/長方形 69">
                    <a:extLst>
                      <a:ext uri="{FF2B5EF4-FFF2-40B4-BE49-F238E27FC236}">
                        <a16:creationId xmlns:a16="http://schemas.microsoft.com/office/drawing/2014/main" id="{74B2654F-D829-2943-A579-3316689AFFA7}"/>
                      </a:ext>
                    </a:extLst>
                  </p:cNvPr>
                  <p:cNvSpPr/>
                  <p:nvPr/>
                </p:nvSpPr>
                <p:spPr>
                  <a:xfrm>
                    <a:off x="538969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正方形/長方形 70">
                    <a:extLst>
                      <a:ext uri="{FF2B5EF4-FFF2-40B4-BE49-F238E27FC236}">
                        <a16:creationId xmlns:a16="http://schemas.microsoft.com/office/drawing/2014/main" id="{7CD48CE0-6783-3248-A509-4FF4A6CC205D}"/>
                      </a:ext>
                    </a:extLst>
                  </p:cNvPr>
                  <p:cNvSpPr/>
                  <p:nvPr/>
                </p:nvSpPr>
                <p:spPr>
                  <a:xfrm>
                    <a:off x="723521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2" name="正方形/長方形 71">
                    <a:extLst>
                      <a:ext uri="{FF2B5EF4-FFF2-40B4-BE49-F238E27FC236}">
                        <a16:creationId xmlns:a16="http://schemas.microsoft.com/office/drawing/2014/main" id="{E57037EC-DF58-ED49-B68A-5BDE673A5704}"/>
                      </a:ext>
                    </a:extLst>
                  </p:cNvPr>
                  <p:cNvSpPr/>
                  <p:nvPr/>
                </p:nvSpPr>
                <p:spPr>
                  <a:xfrm>
                    <a:off x="9080733" y="-637077"/>
                    <a:ext cx="925200" cy="1728000"/>
                  </a:xfrm>
                  <a:prstGeom prst="rect">
                    <a:avLst/>
                  </a:prstGeom>
                  <a:solidFill>
                    <a:srgbClr val="9437FF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F2D2AF3E-6684-C945-B92E-C3749A084049}"/>
                      </a:ext>
                    </a:extLst>
                  </p:cNvPr>
                  <p:cNvSpPr/>
                  <p:nvPr/>
                </p:nvSpPr>
                <p:spPr>
                  <a:xfrm>
                    <a:off x="2618973" y="-637077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4" name="正方形/長方形 73">
                    <a:extLst>
                      <a:ext uri="{FF2B5EF4-FFF2-40B4-BE49-F238E27FC236}">
                        <a16:creationId xmlns:a16="http://schemas.microsoft.com/office/drawing/2014/main" id="{280621D1-F7DA-C049-B46D-9754D1DB9303}"/>
                      </a:ext>
                    </a:extLst>
                  </p:cNvPr>
                  <p:cNvSpPr/>
                  <p:nvPr/>
                </p:nvSpPr>
                <p:spPr>
                  <a:xfrm>
                    <a:off x="446449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5" name="正方形/長方形 74">
                    <a:extLst>
                      <a:ext uri="{FF2B5EF4-FFF2-40B4-BE49-F238E27FC236}">
                        <a16:creationId xmlns:a16="http://schemas.microsoft.com/office/drawing/2014/main" id="{CFA1B7E9-9E31-3443-949A-77119158D4EE}"/>
                      </a:ext>
                    </a:extLst>
                  </p:cNvPr>
                  <p:cNvSpPr/>
                  <p:nvPr/>
                </p:nvSpPr>
                <p:spPr>
                  <a:xfrm>
                    <a:off x="631001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6" name="正方形/長方形 75">
                    <a:extLst>
                      <a:ext uri="{FF2B5EF4-FFF2-40B4-BE49-F238E27FC236}">
                        <a16:creationId xmlns:a16="http://schemas.microsoft.com/office/drawing/2014/main" id="{3E9087E2-5B74-6E4A-8A6D-BC6713F1FA2D}"/>
                      </a:ext>
                    </a:extLst>
                  </p:cNvPr>
                  <p:cNvSpPr/>
                  <p:nvPr/>
                </p:nvSpPr>
                <p:spPr>
                  <a:xfrm>
                    <a:off x="815553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7" name="正方形/長方形 76">
                    <a:extLst>
                      <a:ext uri="{FF2B5EF4-FFF2-40B4-BE49-F238E27FC236}">
                        <a16:creationId xmlns:a16="http://schemas.microsoft.com/office/drawing/2014/main" id="{CA410FC2-F5EB-6B4A-986E-953A70724A3D}"/>
                      </a:ext>
                    </a:extLst>
                  </p:cNvPr>
                  <p:cNvSpPr/>
                  <p:nvPr/>
                </p:nvSpPr>
                <p:spPr>
                  <a:xfrm>
                    <a:off x="10001053" y="-637712"/>
                    <a:ext cx="925200" cy="1728000"/>
                  </a:xfrm>
                  <a:prstGeom prst="rect">
                    <a:avLst/>
                  </a:prstGeom>
                  <a:solidFill>
                    <a:srgbClr val="FFC000">
                      <a:alpha val="25098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FACFC33E-4CD3-EE4B-B5AA-102B9C5B6707}"/>
                </a:ext>
              </a:extLst>
            </p:cNvPr>
            <p:cNvGrpSpPr/>
            <p:nvPr/>
          </p:nvGrpSpPr>
          <p:grpSpPr>
            <a:xfrm>
              <a:off x="9488633" y="6830298"/>
              <a:ext cx="1601774" cy="369332"/>
              <a:chOff x="9306716" y="5905290"/>
              <a:chExt cx="1601774" cy="369332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0F397317-00CB-7F45-A3AB-16358274F03C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5A9A4FD7-41C5-7D4F-ABF0-93D5CF54F3BA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DD2B67B5-2824-6A41-B8D7-3FC4866AA261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82" name="グループ化 81">
                <a:extLst>
                  <a:ext uri="{FF2B5EF4-FFF2-40B4-BE49-F238E27FC236}">
                    <a16:creationId xmlns:a16="http://schemas.microsoft.com/office/drawing/2014/main" id="{208AE8E5-12B1-3243-9D58-CC6E3B2B0C46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A8C54B8E-30E2-2744-9056-3E5110E614F3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BBFE1A6F-A238-814F-8375-BD864202AA92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267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136</Words>
  <Application>Microsoft Macintosh PowerPoint</Application>
  <PresentationFormat>ワイド画面</PresentationFormat>
  <Paragraphs>63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46</cp:revision>
  <dcterms:created xsi:type="dcterms:W3CDTF">2019-04-29T17:10:18Z</dcterms:created>
  <dcterms:modified xsi:type="dcterms:W3CDTF">2019-05-03T17:39:19Z</dcterms:modified>
</cp:coreProperties>
</file>